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00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1071" r:id="rId13"/>
    <p:sldId id="1062" r:id="rId14"/>
    <p:sldId id="1063" r:id="rId15"/>
    <p:sldId id="1064" r:id="rId16"/>
    <p:sldId id="1070" r:id="rId17"/>
    <p:sldId id="1065" r:id="rId18"/>
    <p:sldId id="265" r:id="rId19"/>
    <p:sldId id="1069" r:id="rId20"/>
    <p:sldId id="1078" r:id="rId21"/>
    <p:sldId id="1079" r:id="rId22"/>
    <p:sldId id="959" r:id="rId23"/>
    <p:sldId id="986" r:id="rId24"/>
    <p:sldId id="988" r:id="rId25"/>
    <p:sldId id="980" r:id="rId26"/>
    <p:sldId id="1066" r:id="rId27"/>
    <p:sldId id="1067" r:id="rId28"/>
    <p:sldId id="1068" r:id="rId29"/>
    <p:sldId id="989" r:id="rId30"/>
    <p:sldId id="3012" r:id="rId31"/>
    <p:sldId id="3013" r:id="rId32"/>
    <p:sldId id="3015" r:id="rId33"/>
    <p:sldId id="1058" r:id="rId34"/>
    <p:sldId id="990" r:id="rId35"/>
    <p:sldId id="987" r:id="rId36"/>
    <p:sldId id="992" r:id="rId37"/>
    <p:sldId id="994" r:id="rId38"/>
    <p:sldId id="993" r:id="rId39"/>
    <p:sldId id="996" r:id="rId40"/>
    <p:sldId id="995" r:id="rId41"/>
    <p:sldId id="979" r:id="rId42"/>
    <p:sldId id="981" r:id="rId43"/>
    <p:sldId id="997" r:id="rId44"/>
    <p:sldId id="998" r:id="rId45"/>
    <p:sldId id="999" r:id="rId46"/>
    <p:sldId id="3016" r:id="rId47"/>
    <p:sldId id="982" r:id="rId48"/>
    <p:sldId id="1054" r:id="rId49"/>
    <p:sldId id="1055" r:id="rId50"/>
    <p:sldId id="1056" r:id="rId51"/>
    <p:sldId id="1057" r:id="rId52"/>
    <p:sldId id="1001" r:id="rId53"/>
    <p:sldId id="983" r:id="rId54"/>
    <p:sldId id="472" r:id="rId55"/>
    <p:sldId id="1002" r:id="rId56"/>
    <p:sldId id="944" r:id="rId57"/>
    <p:sldId id="968" r:id="rId58"/>
    <p:sldId id="946" r:id="rId59"/>
    <p:sldId id="1076" r:id="rId60"/>
    <p:sldId id="947" r:id="rId61"/>
    <p:sldId id="284" r:id="rId62"/>
    <p:sldId id="984" r:id="rId63"/>
    <p:sldId id="1003" r:id="rId64"/>
    <p:sldId id="897" r:id="rId65"/>
    <p:sldId id="293" r:id="rId66"/>
    <p:sldId id="901" r:id="rId67"/>
    <p:sldId id="895" r:id="rId68"/>
    <p:sldId id="263" r:id="rId69"/>
    <p:sldId id="1074" r:id="rId70"/>
    <p:sldId id="1073" r:id="rId71"/>
    <p:sldId id="1075" r:id="rId72"/>
    <p:sldId id="1072" r:id="rId73"/>
    <p:sldId id="1077" r:id="rId74"/>
    <p:sldId id="932" r:id="rId75"/>
    <p:sldId id="937" r:id="rId76"/>
    <p:sldId id="935" r:id="rId77"/>
    <p:sldId id="933" r:id="rId78"/>
    <p:sldId id="934" r:id="rId79"/>
    <p:sldId id="260" r:id="rId80"/>
    <p:sldId id="938" r:id="rId81"/>
    <p:sldId id="474" r:id="rId82"/>
    <p:sldId id="484" r:id="rId83"/>
    <p:sldId id="931" r:id="rId84"/>
    <p:sldId id="930" r:id="rId85"/>
    <p:sldId id="282" r:id="rId86"/>
    <p:sldId id="920" r:id="rId87"/>
    <p:sldId id="307" r:id="rId88"/>
    <p:sldId id="925" r:id="rId89"/>
    <p:sldId id="349" r:id="rId90"/>
    <p:sldId id="1051" r:id="rId91"/>
    <p:sldId id="1052" r:id="rId92"/>
    <p:sldId id="924" r:id="rId93"/>
    <p:sldId id="268" r:id="rId94"/>
    <p:sldId id="1005" r:id="rId95"/>
    <p:sldId id="985" r:id="rId96"/>
    <p:sldId id="3011" r:id="rId97"/>
    <p:sldId id="1004" r:id="rId98"/>
    <p:sldId id="974" r:id="rId9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1078"/>
            <p14:sldId id="1079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981"/>
            <p14:sldId id="997"/>
            <p14:sldId id="998"/>
            <p14:sldId id="999"/>
          </p14:sldIdLst>
        </p14:section>
        <p14:section name="Process: Methods and Instrumentation" id="{8AD62C8C-BA09-7346-8759-D0A75284D00F}">
          <p14:sldIdLst>
            <p14:sldId id="3016"/>
            <p14:sldId id="982"/>
            <p14:sldId id="1054"/>
            <p14:sldId id="1055"/>
            <p14:sldId id="1056"/>
            <p14:sldId id="1057"/>
            <p14:sldId id="1001"/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2"/>
    <p:restoredTop sz="89214"/>
  </p:normalViewPr>
  <p:slideViewPr>
    <p:cSldViewPr snapToGrid="0">
      <p:cViewPr varScale="1">
        <p:scale>
          <a:sx n="132" d="100"/>
          <a:sy n="132" d="100"/>
        </p:scale>
        <p:origin x="168" y="5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youtu.be/xgyMY9w7-ew?t=27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Henri_Poincar%C3%A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11" Type="http://schemas.openxmlformats.org/officeDocument/2006/relationships/image" Target="../media/image54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51.jpeg"/><Relationship Id="rId9" Type="http://schemas.openxmlformats.org/officeDocument/2006/relationships/hyperlink" Target="https://georgelakoff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75.gif"/><Relationship Id="rId4" Type="http://schemas.openxmlformats.org/officeDocument/2006/relationships/image" Target="../media/image72.gif"/><Relationship Id="rId9" Type="http://schemas.openxmlformats.org/officeDocument/2006/relationships/hyperlink" Target="http://info.cern.ch/hypertext/WWW/TheProject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81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80.png"/><Relationship Id="rId5" Type="http://schemas.openxmlformats.org/officeDocument/2006/relationships/image" Target="../media/image78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hyperlink" Target="https://youtu.be/4ow0Qwhy1-c?t=2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05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99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04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02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1.png"/><Relationship Id="rId23" Type="http://schemas.openxmlformats.org/officeDocument/2006/relationships/image" Target="../media/image103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0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06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7.png"/><Relationship Id="rId14" Type="http://schemas.microsoft.com/office/2007/relationships/diagramDrawing" Target="../diagrams/drawing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09.png"/><Relationship Id="rId4" Type="http://schemas.openxmlformats.org/officeDocument/2006/relationships/hyperlink" Target="https://youtu.be/zxAV_Re4OWA?t=23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10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11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51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18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21.png"/><Relationship Id="rId5" Type="http://schemas.openxmlformats.org/officeDocument/2006/relationships/image" Target="../media/image117.png"/><Relationship Id="rId15" Type="http://schemas.openxmlformats.org/officeDocument/2006/relationships/image" Target="../media/image122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hyperlink" Target="https://en.wikipedia.org/wiki/Henri_Poincar%C3%A9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4.tif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8.png"/><Relationship Id="rId4" Type="http://schemas.openxmlformats.org/officeDocument/2006/relationships/hyperlink" Target="https://youtu.be/oZrZlx2fmcM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53.png"/><Relationship Id="rId4" Type="http://schemas.openxmlformats.org/officeDocument/2006/relationships/image" Target="../media/image150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6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59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0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3433</Words>
  <Application>Microsoft Macintosh PowerPoint</Application>
  <PresentationFormat>On-screen Show (16:9)</PresentationFormat>
  <Paragraphs>634</Paragraphs>
  <Slides>97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97</vt:i4>
      </vt:variant>
    </vt:vector>
  </HeadingPairs>
  <TitlesOfParts>
    <vt:vector size="109" baseType="lpstr">
      <vt:lpstr>Adobe 繁黑體 Std B</vt:lpstr>
      <vt:lpstr>Exo 2</vt:lpstr>
      <vt:lpstr>Roboto Condensed Light</vt:lpstr>
      <vt:lpstr>华文细黑</vt:lpstr>
      <vt:lpstr>Arial</vt:lpstr>
      <vt:lpstr>Arial Rounded MT Bold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Memoization: Remember Generated Names</vt:lpstr>
      <vt:lpstr>In Pure Computation:   Function is the ONLY thing.</vt:lpstr>
      <vt:lpstr>Lecture Outline</vt:lpstr>
      <vt:lpstr>Names gave birth to Cognitive Abilities  - Laozi</vt:lpstr>
      <vt:lpstr>The History of True Names</vt:lpstr>
      <vt:lpstr>Arts and Sciences of NsM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817</cp:revision>
  <dcterms:modified xsi:type="dcterms:W3CDTF">2020-10-28T01:58:44Z</dcterms:modified>
</cp:coreProperties>
</file>